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91" r:id="rId5"/>
    <p:sldId id="264" r:id="rId6"/>
    <p:sldId id="295" r:id="rId7"/>
    <p:sldId id="296" r:id="rId8"/>
    <p:sldId id="297" r:id="rId9"/>
    <p:sldId id="298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A1FF"/>
    <a:srgbClr val="431F17"/>
    <a:srgbClr val="A7FF00"/>
    <a:srgbClr val="000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BDC97-B2EA-4496-8891-0769F6F395F0}" v="9" dt="2023-09-19T09:57:06.97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524BDC97-B2EA-4496-8891-0769F6F395F0}"/>
    <pc:docChg chg="undo custSel addSld delSld modSld sldOrd">
      <pc:chgData name="Thomas Noordeloos" userId="df9f46e9-7760-4f6a-814f-9e8180d7b46a" providerId="ADAL" clId="{524BDC97-B2EA-4496-8891-0769F6F395F0}" dt="2023-09-19T10:12:28.943" v="237" actId="47"/>
      <pc:docMkLst>
        <pc:docMk/>
      </pc:docMkLst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1914404811" sldId="256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3762055250" sldId="258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1898342667" sldId="259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496150530" sldId="260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3385217034" sldId="261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625614951" sldId="262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16508626" sldId="263"/>
        </pc:sldMkLst>
      </pc:sldChg>
      <pc:sldChg chg="modSp mod ord">
        <pc:chgData name="Thomas Noordeloos" userId="df9f46e9-7760-4f6a-814f-9e8180d7b46a" providerId="ADAL" clId="{524BDC97-B2EA-4496-8891-0769F6F395F0}" dt="2023-09-19T09:35:01.227" v="58"/>
        <pc:sldMkLst>
          <pc:docMk/>
          <pc:sldMk cId="2670620971" sldId="264"/>
        </pc:sldMkLst>
        <pc:spChg chg="mod">
          <ac:chgData name="Thomas Noordeloos" userId="df9f46e9-7760-4f6a-814f-9e8180d7b46a" providerId="ADAL" clId="{524BDC97-B2EA-4496-8891-0769F6F395F0}" dt="2023-09-19T09:22:49.527" v="54" actId="207"/>
          <ac:spMkLst>
            <pc:docMk/>
            <pc:sldMk cId="2670620971" sldId="264"/>
            <ac:spMk id="5" creationId="{F868977E-863B-9218-AC5C-282F4E787CBA}"/>
          </ac:spMkLst>
        </pc:spChg>
      </pc:sldChg>
      <pc:sldChg chg="del">
        <pc:chgData name="Thomas Noordeloos" userId="df9f46e9-7760-4f6a-814f-9e8180d7b46a" providerId="ADAL" clId="{524BDC97-B2EA-4496-8891-0769F6F395F0}" dt="2023-09-19T10:12:28.943" v="237" actId="47"/>
        <pc:sldMkLst>
          <pc:docMk/>
          <pc:sldMk cId="4232082839" sldId="265"/>
        </pc:sldMkLst>
      </pc:sldChg>
      <pc:sldChg chg="del">
        <pc:chgData name="Thomas Noordeloos" userId="df9f46e9-7760-4f6a-814f-9e8180d7b46a" providerId="ADAL" clId="{524BDC97-B2EA-4496-8891-0769F6F395F0}" dt="2023-09-19T10:12:28.943" v="237" actId="47"/>
        <pc:sldMkLst>
          <pc:docMk/>
          <pc:sldMk cId="4267723840" sldId="266"/>
        </pc:sldMkLst>
      </pc:sldChg>
      <pc:sldChg chg="del">
        <pc:chgData name="Thomas Noordeloos" userId="df9f46e9-7760-4f6a-814f-9e8180d7b46a" providerId="ADAL" clId="{524BDC97-B2EA-4496-8891-0769F6F395F0}" dt="2023-09-19T10:12:28.943" v="237" actId="47"/>
        <pc:sldMkLst>
          <pc:docMk/>
          <pc:sldMk cId="1801157278" sldId="268"/>
        </pc:sldMkLst>
      </pc:sldChg>
      <pc:sldChg chg="del">
        <pc:chgData name="Thomas Noordeloos" userId="df9f46e9-7760-4f6a-814f-9e8180d7b46a" providerId="ADAL" clId="{524BDC97-B2EA-4496-8891-0769F6F395F0}" dt="2023-09-19T09:05:04.884" v="2" actId="47"/>
        <pc:sldMkLst>
          <pc:docMk/>
          <pc:sldMk cId="1808714071" sldId="269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551271141" sldId="270"/>
        </pc:sldMkLst>
      </pc:sldChg>
      <pc:sldChg chg="del">
        <pc:chgData name="Thomas Noordeloos" userId="df9f46e9-7760-4f6a-814f-9e8180d7b46a" providerId="ADAL" clId="{524BDC97-B2EA-4496-8891-0769F6F395F0}" dt="2023-09-19T09:05:04.884" v="2" actId="47"/>
        <pc:sldMkLst>
          <pc:docMk/>
          <pc:sldMk cId="217285023" sldId="271"/>
        </pc:sldMkLst>
      </pc:sldChg>
      <pc:sldChg chg="del">
        <pc:chgData name="Thomas Noordeloos" userId="df9f46e9-7760-4f6a-814f-9e8180d7b46a" providerId="ADAL" clId="{524BDC97-B2EA-4496-8891-0769F6F395F0}" dt="2023-09-19T09:05:04.884" v="2" actId="47"/>
        <pc:sldMkLst>
          <pc:docMk/>
          <pc:sldMk cId="3979740236" sldId="272"/>
        </pc:sldMkLst>
      </pc:sldChg>
      <pc:sldChg chg="del">
        <pc:chgData name="Thomas Noordeloos" userId="df9f46e9-7760-4f6a-814f-9e8180d7b46a" providerId="ADAL" clId="{524BDC97-B2EA-4496-8891-0769F6F395F0}" dt="2023-09-19T09:05:04.884" v="2" actId="47"/>
        <pc:sldMkLst>
          <pc:docMk/>
          <pc:sldMk cId="3908311837" sldId="273"/>
        </pc:sldMkLst>
      </pc:sldChg>
      <pc:sldChg chg="del">
        <pc:chgData name="Thomas Noordeloos" userId="df9f46e9-7760-4f6a-814f-9e8180d7b46a" providerId="ADAL" clId="{524BDC97-B2EA-4496-8891-0769F6F395F0}" dt="2023-09-19T09:05:04.884" v="2" actId="47"/>
        <pc:sldMkLst>
          <pc:docMk/>
          <pc:sldMk cId="698677505" sldId="274"/>
        </pc:sldMkLst>
      </pc:sldChg>
      <pc:sldChg chg="del">
        <pc:chgData name="Thomas Noordeloos" userId="df9f46e9-7760-4f6a-814f-9e8180d7b46a" providerId="ADAL" clId="{524BDC97-B2EA-4496-8891-0769F6F395F0}" dt="2023-09-19T09:05:04.884" v="2" actId="47"/>
        <pc:sldMkLst>
          <pc:docMk/>
          <pc:sldMk cId="128016303" sldId="276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1741272686" sldId="277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1456105951" sldId="278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4071595361" sldId="280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1444115982" sldId="281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1747505295" sldId="282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1462038026" sldId="283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3895297041" sldId="284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3734899011" sldId="285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624442000" sldId="286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1889711284" sldId="287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4126744170" sldId="288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1075000588" sldId="289"/>
        </pc:sldMkLst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47570846" sldId="290"/>
        </pc:sldMkLst>
      </pc:sldChg>
      <pc:sldChg chg="addSp delSp modSp mod">
        <pc:chgData name="Thomas Noordeloos" userId="df9f46e9-7760-4f6a-814f-9e8180d7b46a" providerId="ADAL" clId="{524BDC97-B2EA-4496-8891-0769F6F395F0}" dt="2023-09-19T09:07:04.145" v="11" actId="403"/>
        <pc:sldMkLst>
          <pc:docMk/>
          <pc:sldMk cId="865303209" sldId="291"/>
        </pc:sldMkLst>
        <pc:spChg chg="del">
          <ac:chgData name="Thomas Noordeloos" userId="df9f46e9-7760-4f6a-814f-9e8180d7b46a" providerId="ADAL" clId="{524BDC97-B2EA-4496-8891-0769F6F395F0}" dt="2023-09-19T09:06:28.140" v="3" actId="478"/>
          <ac:spMkLst>
            <pc:docMk/>
            <pc:sldMk cId="865303209" sldId="291"/>
            <ac:spMk id="2" creationId="{AD65F913-9271-1CEA-25DD-38209B0C32E2}"/>
          </ac:spMkLst>
        </pc:spChg>
        <pc:spChg chg="del">
          <ac:chgData name="Thomas Noordeloos" userId="df9f46e9-7760-4f6a-814f-9e8180d7b46a" providerId="ADAL" clId="{524BDC97-B2EA-4496-8891-0769F6F395F0}" dt="2023-09-19T09:06:28.140" v="3" actId="478"/>
          <ac:spMkLst>
            <pc:docMk/>
            <pc:sldMk cId="865303209" sldId="291"/>
            <ac:spMk id="3" creationId="{3B501D68-921F-8204-B959-BBB7045BF306}"/>
          </ac:spMkLst>
        </pc:spChg>
        <pc:spChg chg="add del mod">
          <ac:chgData name="Thomas Noordeloos" userId="df9f46e9-7760-4f6a-814f-9e8180d7b46a" providerId="ADAL" clId="{524BDC97-B2EA-4496-8891-0769F6F395F0}" dt="2023-09-19T09:06:30.848" v="4" actId="478"/>
          <ac:spMkLst>
            <pc:docMk/>
            <pc:sldMk cId="865303209" sldId="291"/>
            <ac:spMk id="5" creationId="{169825E5-C211-23BC-D113-B4871B027713}"/>
          </ac:spMkLst>
        </pc:spChg>
        <pc:spChg chg="add mod">
          <ac:chgData name="Thomas Noordeloos" userId="df9f46e9-7760-4f6a-814f-9e8180d7b46a" providerId="ADAL" clId="{524BDC97-B2EA-4496-8891-0769F6F395F0}" dt="2023-09-19T09:06:31.084" v="5"/>
          <ac:spMkLst>
            <pc:docMk/>
            <pc:sldMk cId="865303209" sldId="291"/>
            <ac:spMk id="6" creationId="{0ED6A740-B005-FDF7-A7B0-EE3B8DA6E69D}"/>
          </ac:spMkLst>
        </pc:spChg>
        <pc:spChg chg="add mod">
          <ac:chgData name="Thomas Noordeloos" userId="df9f46e9-7760-4f6a-814f-9e8180d7b46a" providerId="ADAL" clId="{524BDC97-B2EA-4496-8891-0769F6F395F0}" dt="2023-09-19T09:06:31.084" v="5"/>
          <ac:spMkLst>
            <pc:docMk/>
            <pc:sldMk cId="865303209" sldId="291"/>
            <ac:spMk id="7" creationId="{05DE8425-21E9-9BD8-DACD-6B0255A3D4AE}"/>
          </ac:spMkLst>
        </pc:spChg>
        <pc:spChg chg="add mod">
          <ac:chgData name="Thomas Noordeloos" userId="df9f46e9-7760-4f6a-814f-9e8180d7b46a" providerId="ADAL" clId="{524BDC97-B2EA-4496-8891-0769F6F395F0}" dt="2023-09-19T09:07:04.145" v="11" actId="403"/>
          <ac:spMkLst>
            <pc:docMk/>
            <pc:sldMk cId="865303209" sldId="291"/>
            <ac:spMk id="8" creationId="{A13C23AB-F2F8-9B94-F29D-83AE2CE78D76}"/>
          </ac:spMkLst>
        </pc:spChg>
        <pc:spChg chg="add mod">
          <ac:chgData name="Thomas Noordeloos" userId="df9f46e9-7760-4f6a-814f-9e8180d7b46a" providerId="ADAL" clId="{524BDC97-B2EA-4496-8891-0769F6F395F0}" dt="2023-09-19T09:06:31.084" v="5"/>
          <ac:spMkLst>
            <pc:docMk/>
            <pc:sldMk cId="865303209" sldId="291"/>
            <ac:spMk id="9" creationId="{39776722-B024-71A4-6E9D-00A38A4BF9F4}"/>
          </ac:spMkLst>
        </pc:spChg>
        <pc:spChg chg="add mod">
          <ac:chgData name="Thomas Noordeloos" userId="df9f46e9-7760-4f6a-814f-9e8180d7b46a" providerId="ADAL" clId="{524BDC97-B2EA-4496-8891-0769F6F395F0}" dt="2023-09-19T09:06:31.084" v="5"/>
          <ac:spMkLst>
            <pc:docMk/>
            <pc:sldMk cId="865303209" sldId="291"/>
            <ac:spMk id="10" creationId="{B1B3B45F-95C9-61E2-ACAF-15CAC744DAE4}"/>
          </ac:spMkLst>
        </pc:spChg>
        <pc:spChg chg="add mod">
          <ac:chgData name="Thomas Noordeloos" userId="df9f46e9-7760-4f6a-814f-9e8180d7b46a" providerId="ADAL" clId="{524BDC97-B2EA-4496-8891-0769F6F395F0}" dt="2023-09-19T09:06:31.084" v="5"/>
          <ac:spMkLst>
            <pc:docMk/>
            <pc:sldMk cId="865303209" sldId="291"/>
            <ac:spMk id="11" creationId="{A86BEFB5-FCEE-21C3-FF7A-C7150A3662B5}"/>
          </ac:spMkLst>
        </pc:spChg>
        <pc:spChg chg="add mod">
          <ac:chgData name="Thomas Noordeloos" userId="df9f46e9-7760-4f6a-814f-9e8180d7b46a" providerId="ADAL" clId="{524BDC97-B2EA-4496-8891-0769F6F395F0}" dt="2023-09-19T09:06:35.926" v="6" actId="113"/>
          <ac:spMkLst>
            <pc:docMk/>
            <pc:sldMk cId="865303209" sldId="291"/>
            <ac:spMk id="12" creationId="{2316348D-09DB-96C9-25B9-DD44A6C82461}"/>
          </ac:spMkLst>
        </pc:spChg>
        <pc:picChg chg="add mod">
          <ac:chgData name="Thomas Noordeloos" userId="df9f46e9-7760-4f6a-814f-9e8180d7b46a" providerId="ADAL" clId="{524BDC97-B2EA-4496-8891-0769F6F395F0}" dt="2023-09-19T09:06:31.084" v="5"/>
          <ac:picMkLst>
            <pc:docMk/>
            <pc:sldMk cId="865303209" sldId="291"/>
            <ac:picMk id="13" creationId="{4891BB98-7015-CD36-B336-BDCA0D382C3B}"/>
          </ac:picMkLst>
        </pc:picChg>
        <pc:picChg chg="add mod">
          <ac:chgData name="Thomas Noordeloos" userId="df9f46e9-7760-4f6a-814f-9e8180d7b46a" providerId="ADAL" clId="{524BDC97-B2EA-4496-8891-0769F6F395F0}" dt="2023-09-19T09:06:31.084" v="5"/>
          <ac:picMkLst>
            <pc:docMk/>
            <pc:sldMk cId="865303209" sldId="291"/>
            <ac:picMk id="14" creationId="{1FB4E4A6-CE5C-35A0-89E6-6018F7C9B83A}"/>
          </ac:picMkLst>
        </pc:picChg>
        <pc:picChg chg="add mod">
          <ac:chgData name="Thomas Noordeloos" userId="df9f46e9-7760-4f6a-814f-9e8180d7b46a" providerId="ADAL" clId="{524BDC97-B2EA-4496-8891-0769F6F395F0}" dt="2023-09-19T09:06:31.084" v="5"/>
          <ac:picMkLst>
            <pc:docMk/>
            <pc:sldMk cId="865303209" sldId="291"/>
            <ac:picMk id="15" creationId="{0CB8B2AD-7ED3-7153-4ED8-E898AF67D06B}"/>
          </ac:picMkLst>
        </pc:picChg>
      </pc:sldChg>
      <pc:sldChg chg="del">
        <pc:chgData name="Thomas Noordeloos" userId="df9f46e9-7760-4f6a-814f-9e8180d7b46a" providerId="ADAL" clId="{524BDC97-B2EA-4496-8891-0769F6F395F0}" dt="2023-09-19T09:20:10.940" v="42" actId="47"/>
        <pc:sldMkLst>
          <pc:docMk/>
          <pc:sldMk cId="2923027913" sldId="292"/>
        </pc:sldMkLst>
      </pc:sldChg>
      <pc:sldChg chg="del">
        <pc:chgData name="Thomas Noordeloos" userId="df9f46e9-7760-4f6a-814f-9e8180d7b46a" providerId="ADAL" clId="{524BDC97-B2EA-4496-8891-0769F6F395F0}" dt="2023-09-19T09:20:17.270" v="43" actId="47"/>
        <pc:sldMkLst>
          <pc:docMk/>
          <pc:sldMk cId="2588214922" sldId="293"/>
        </pc:sldMkLst>
      </pc:sldChg>
      <pc:sldChg chg="del">
        <pc:chgData name="Thomas Noordeloos" userId="df9f46e9-7760-4f6a-814f-9e8180d7b46a" providerId="ADAL" clId="{524BDC97-B2EA-4496-8891-0769F6F395F0}" dt="2023-09-19T09:20:19.392" v="44" actId="47"/>
        <pc:sldMkLst>
          <pc:docMk/>
          <pc:sldMk cId="3567136378" sldId="294"/>
        </pc:sldMkLst>
      </pc:sldChg>
      <pc:sldChg chg="addSp modSp new mod modAnim">
        <pc:chgData name="Thomas Noordeloos" userId="df9f46e9-7760-4f6a-814f-9e8180d7b46a" providerId="ADAL" clId="{524BDC97-B2EA-4496-8891-0769F6F395F0}" dt="2023-09-19T09:24:05.471" v="56"/>
        <pc:sldMkLst>
          <pc:docMk/>
          <pc:sldMk cId="938978991" sldId="295"/>
        </pc:sldMkLst>
        <pc:spChg chg="mod">
          <ac:chgData name="Thomas Noordeloos" userId="df9f46e9-7760-4f6a-814f-9e8180d7b46a" providerId="ADAL" clId="{524BDC97-B2EA-4496-8891-0769F6F395F0}" dt="2023-09-19T09:19:36.391" v="41" actId="113"/>
          <ac:spMkLst>
            <pc:docMk/>
            <pc:sldMk cId="938978991" sldId="295"/>
            <ac:spMk id="2" creationId="{DBA138B3-2ED5-C54F-80FC-C68161FD13DA}"/>
          </ac:spMkLst>
        </pc:spChg>
        <pc:picChg chg="add mod">
          <ac:chgData name="Thomas Noordeloos" userId="df9f46e9-7760-4f6a-814f-9e8180d7b46a" providerId="ADAL" clId="{524BDC97-B2EA-4496-8891-0769F6F395F0}" dt="2023-09-19T09:18:32.237" v="13"/>
          <ac:picMkLst>
            <pc:docMk/>
            <pc:sldMk cId="938978991" sldId="295"/>
            <ac:picMk id="3" creationId="{033B0FF4-02B4-8629-63EE-CDA8D2E3F7B2}"/>
          </ac:picMkLst>
        </pc:picChg>
        <pc:picChg chg="add mod">
          <ac:chgData name="Thomas Noordeloos" userId="df9f46e9-7760-4f6a-814f-9e8180d7b46a" providerId="ADAL" clId="{524BDC97-B2EA-4496-8891-0769F6F395F0}" dt="2023-09-19T09:18:48.640" v="15" actId="1076"/>
          <ac:picMkLst>
            <pc:docMk/>
            <pc:sldMk cId="938978991" sldId="295"/>
            <ac:picMk id="4" creationId="{69A9649B-DF12-84AF-B807-F7D2E68A6F5D}"/>
          </ac:picMkLst>
        </pc:picChg>
        <pc:picChg chg="add">
          <ac:chgData name="Thomas Noordeloos" userId="df9f46e9-7760-4f6a-814f-9e8180d7b46a" providerId="ADAL" clId="{524BDC97-B2EA-4496-8891-0769F6F395F0}" dt="2023-09-19T09:24:00.088" v="55"/>
          <ac:picMkLst>
            <pc:docMk/>
            <pc:sldMk cId="938978991" sldId="295"/>
            <ac:picMk id="1026" creationId="{DB1A3BEF-8EE5-66D8-7A64-08E1C7A9FA33}"/>
          </ac:picMkLst>
        </pc:picChg>
      </pc:sldChg>
      <pc:sldChg chg="addSp delSp modSp add mod modAnim">
        <pc:chgData name="Thomas Noordeloos" userId="df9f46e9-7760-4f6a-814f-9e8180d7b46a" providerId="ADAL" clId="{524BDC97-B2EA-4496-8891-0769F6F395F0}" dt="2023-09-19T10:11:04.566" v="224" actId="14826"/>
        <pc:sldMkLst>
          <pc:docMk/>
          <pc:sldMk cId="1045205604" sldId="296"/>
        </pc:sldMkLst>
        <pc:spChg chg="add mod">
          <ac:chgData name="Thomas Noordeloos" userId="df9f46e9-7760-4f6a-814f-9e8180d7b46a" providerId="ADAL" clId="{524BDC97-B2EA-4496-8891-0769F6F395F0}" dt="2023-09-19T10:08:59.889" v="214" actId="1076"/>
          <ac:spMkLst>
            <pc:docMk/>
            <pc:sldMk cId="1045205604" sldId="296"/>
            <ac:spMk id="11" creationId="{2B8C50C5-B705-6A24-3ED0-5D5C18ECF4C2}"/>
          </ac:spMkLst>
        </pc:spChg>
        <pc:spChg chg="add mod">
          <ac:chgData name="Thomas Noordeloos" userId="df9f46e9-7760-4f6a-814f-9e8180d7b46a" providerId="ADAL" clId="{524BDC97-B2EA-4496-8891-0769F6F395F0}" dt="2023-09-19T09:44:04.392" v="154" actId="20577"/>
          <ac:spMkLst>
            <pc:docMk/>
            <pc:sldMk cId="1045205604" sldId="296"/>
            <ac:spMk id="12" creationId="{7A1DDA63-4248-D87C-2E1B-862CAE18BD45}"/>
          </ac:spMkLst>
        </pc:spChg>
        <pc:spChg chg="add mod">
          <ac:chgData name="Thomas Noordeloos" userId="df9f46e9-7760-4f6a-814f-9e8180d7b46a" providerId="ADAL" clId="{524BDC97-B2EA-4496-8891-0769F6F395F0}" dt="2023-09-19T09:44:55.440" v="173" actId="1076"/>
          <ac:spMkLst>
            <pc:docMk/>
            <pc:sldMk cId="1045205604" sldId="296"/>
            <ac:spMk id="13" creationId="{04DD04B7-2943-4F83-C10C-DEBF7DFC4403}"/>
          </ac:spMkLst>
        </pc:spChg>
        <pc:picChg chg="add del mod">
          <ac:chgData name="Thomas Noordeloos" userId="df9f46e9-7760-4f6a-814f-9e8180d7b46a" providerId="ADAL" clId="{524BDC97-B2EA-4496-8891-0769F6F395F0}" dt="2023-09-19T10:11:04.566" v="224" actId="14826"/>
          <ac:picMkLst>
            <pc:docMk/>
            <pc:sldMk cId="1045205604" sldId="296"/>
            <ac:picMk id="3" creationId="{033B0FF4-02B4-8629-63EE-CDA8D2E3F7B2}"/>
          </ac:picMkLst>
        </pc:picChg>
        <pc:picChg chg="del">
          <ac:chgData name="Thomas Noordeloos" userId="df9f46e9-7760-4f6a-814f-9e8180d7b46a" providerId="ADAL" clId="{524BDC97-B2EA-4496-8891-0769F6F395F0}" dt="2023-09-19T09:36:16.651" v="60" actId="478"/>
          <ac:picMkLst>
            <pc:docMk/>
            <pc:sldMk cId="1045205604" sldId="296"/>
            <ac:picMk id="4" creationId="{69A9649B-DF12-84AF-B807-F7D2E68A6F5D}"/>
          </ac:picMkLst>
        </pc:picChg>
        <pc:picChg chg="add mod">
          <ac:chgData name="Thomas Noordeloos" userId="df9f46e9-7760-4f6a-814f-9e8180d7b46a" providerId="ADAL" clId="{524BDC97-B2EA-4496-8891-0769F6F395F0}" dt="2023-09-19T09:36:26.099" v="64" actId="1440"/>
          <ac:picMkLst>
            <pc:docMk/>
            <pc:sldMk cId="1045205604" sldId="296"/>
            <ac:picMk id="6" creationId="{39E126D9-68AD-5AEA-9B60-AD292D30CCD2}"/>
          </ac:picMkLst>
        </pc:picChg>
        <pc:picChg chg="add mod">
          <ac:chgData name="Thomas Noordeloos" userId="df9f46e9-7760-4f6a-814f-9e8180d7b46a" providerId="ADAL" clId="{524BDC97-B2EA-4496-8891-0769F6F395F0}" dt="2023-09-19T09:39:18.489" v="72" actId="1440"/>
          <ac:picMkLst>
            <pc:docMk/>
            <pc:sldMk cId="1045205604" sldId="296"/>
            <ac:picMk id="8" creationId="{C0E1EA6A-490C-639A-F6C4-84DB4B75233C}"/>
          </ac:picMkLst>
        </pc:picChg>
        <pc:picChg chg="add mod modCrop">
          <ac:chgData name="Thomas Noordeloos" userId="df9f46e9-7760-4f6a-814f-9e8180d7b46a" providerId="ADAL" clId="{524BDC97-B2EA-4496-8891-0769F6F395F0}" dt="2023-09-19T09:43:26.386" v="127" actId="1076"/>
          <ac:picMkLst>
            <pc:docMk/>
            <pc:sldMk cId="1045205604" sldId="296"/>
            <ac:picMk id="10" creationId="{C621C27C-F865-3904-B3BC-126B9E1C4708}"/>
          </ac:picMkLst>
        </pc:picChg>
        <pc:picChg chg="add del mod">
          <ac:chgData name="Thomas Noordeloos" userId="df9f46e9-7760-4f6a-814f-9e8180d7b46a" providerId="ADAL" clId="{524BDC97-B2EA-4496-8891-0769F6F395F0}" dt="2023-09-19T10:11:03.648" v="222" actId="22"/>
          <ac:picMkLst>
            <pc:docMk/>
            <pc:sldMk cId="1045205604" sldId="296"/>
            <ac:picMk id="15" creationId="{341C7BF0-617A-A6B0-4310-F2CB5D896DE6}"/>
          </ac:picMkLst>
        </pc:picChg>
        <pc:picChg chg="del">
          <ac:chgData name="Thomas Noordeloos" userId="df9f46e9-7760-4f6a-814f-9e8180d7b46a" providerId="ADAL" clId="{524BDC97-B2EA-4496-8891-0769F6F395F0}" dt="2023-09-19T09:36:17.358" v="61" actId="478"/>
          <ac:picMkLst>
            <pc:docMk/>
            <pc:sldMk cId="1045205604" sldId="296"/>
            <ac:picMk id="1026" creationId="{DB1A3BEF-8EE5-66D8-7A64-08E1C7A9FA33}"/>
          </ac:picMkLst>
        </pc:picChg>
      </pc:sldChg>
      <pc:sldChg chg="del">
        <pc:chgData name="Thomas Noordeloos" userId="df9f46e9-7760-4f6a-814f-9e8180d7b46a" providerId="ADAL" clId="{524BDC97-B2EA-4496-8891-0769F6F395F0}" dt="2023-09-19T09:04:32.710" v="0" actId="47"/>
        <pc:sldMkLst>
          <pc:docMk/>
          <pc:sldMk cId="3498584371" sldId="296"/>
        </pc:sldMkLst>
      </pc:sldChg>
      <pc:sldChg chg="addSp delSp modSp add mod">
        <pc:chgData name="Thomas Noordeloos" userId="df9f46e9-7760-4f6a-814f-9e8180d7b46a" providerId="ADAL" clId="{524BDC97-B2EA-4496-8891-0769F6F395F0}" dt="2023-09-19T09:57:24.764" v="207" actId="1076"/>
        <pc:sldMkLst>
          <pc:docMk/>
          <pc:sldMk cId="484719605" sldId="297"/>
        </pc:sldMkLst>
        <pc:spChg chg="del">
          <ac:chgData name="Thomas Noordeloos" userId="df9f46e9-7760-4f6a-814f-9e8180d7b46a" providerId="ADAL" clId="{524BDC97-B2EA-4496-8891-0769F6F395F0}" dt="2023-09-19T09:46:14.600" v="176" actId="478"/>
          <ac:spMkLst>
            <pc:docMk/>
            <pc:sldMk cId="484719605" sldId="297"/>
            <ac:spMk id="11" creationId="{2B8C50C5-B705-6A24-3ED0-5D5C18ECF4C2}"/>
          </ac:spMkLst>
        </pc:spChg>
        <pc:spChg chg="del">
          <ac:chgData name="Thomas Noordeloos" userId="df9f46e9-7760-4f6a-814f-9e8180d7b46a" providerId="ADAL" clId="{524BDC97-B2EA-4496-8891-0769F6F395F0}" dt="2023-09-19T09:46:14.600" v="176" actId="478"/>
          <ac:spMkLst>
            <pc:docMk/>
            <pc:sldMk cId="484719605" sldId="297"/>
            <ac:spMk id="12" creationId="{7A1DDA63-4248-D87C-2E1B-862CAE18BD45}"/>
          </ac:spMkLst>
        </pc:spChg>
        <pc:spChg chg="del">
          <ac:chgData name="Thomas Noordeloos" userId="df9f46e9-7760-4f6a-814f-9e8180d7b46a" providerId="ADAL" clId="{524BDC97-B2EA-4496-8891-0769F6F395F0}" dt="2023-09-19T09:46:14.600" v="176" actId="478"/>
          <ac:spMkLst>
            <pc:docMk/>
            <pc:sldMk cId="484719605" sldId="297"/>
            <ac:spMk id="13" creationId="{04DD04B7-2943-4F83-C10C-DEBF7DFC4403}"/>
          </ac:spMkLst>
        </pc:spChg>
        <pc:spChg chg="add mod">
          <ac:chgData name="Thomas Noordeloos" userId="df9f46e9-7760-4f6a-814f-9e8180d7b46a" providerId="ADAL" clId="{524BDC97-B2EA-4496-8891-0769F6F395F0}" dt="2023-09-19T09:57:24.764" v="207" actId="1076"/>
          <ac:spMkLst>
            <pc:docMk/>
            <pc:sldMk cId="484719605" sldId="297"/>
            <ac:spMk id="14" creationId="{F4FFA32F-7217-5D08-05D7-06B715FF2891}"/>
          </ac:spMkLst>
        </pc:spChg>
        <pc:picChg chg="del">
          <ac:chgData name="Thomas Noordeloos" userId="df9f46e9-7760-4f6a-814f-9e8180d7b46a" providerId="ADAL" clId="{524BDC97-B2EA-4496-8891-0769F6F395F0}" dt="2023-09-19T09:46:11.061" v="175" actId="478"/>
          <ac:picMkLst>
            <pc:docMk/>
            <pc:sldMk cId="484719605" sldId="297"/>
            <ac:picMk id="3" creationId="{033B0FF4-02B4-8629-63EE-CDA8D2E3F7B2}"/>
          </ac:picMkLst>
        </pc:picChg>
        <pc:picChg chg="add mod">
          <ac:chgData name="Thomas Noordeloos" userId="df9f46e9-7760-4f6a-814f-9e8180d7b46a" providerId="ADAL" clId="{524BDC97-B2EA-4496-8891-0769F6F395F0}" dt="2023-09-19T09:56:09.456" v="188" actId="14100"/>
          <ac:picMkLst>
            <pc:docMk/>
            <pc:sldMk cId="484719605" sldId="297"/>
            <ac:picMk id="5" creationId="{9D72E646-3D75-C5F2-C712-01DDFD815270}"/>
          </ac:picMkLst>
        </pc:picChg>
        <pc:picChg chg="del">
          <ac:chgData name="Thomas Noordeloos" userId="df9f46e9-7760-4f6a-814f-9e8180d7b46a" providerId="ADAL" clId="{524BDC97-B2EA-4496-8891-0769F6F395F0}" dt="2023-09-19T09:46:14.600" v="176" actId="478"/>
          <ac:picMkLst>
            <pc:docMk/>
            <pc:sldMk cId="484719605" sldId="297"/>
            <ac:picMk id="6" creationId="{39E126D9-68AD-5AEA-9B60-AD292D30CCD2}"/>
          </ac:picMkLst>
        </pc:picChg>
        <pc:picChg chg="del">
          <ac:chgData name="Thomas Noordeloos" userId="df9f46e9-7760-4f6a-814f-9e8180d7b46a" providerId="ADAL" clId="{524BDC97-B2EA-4496-8891-0769F6F395F0}" dt="2023-09-19T09:46:14.600" v="176" actId="478"/>
          <ac:picMkLst>
            <pc:docMk/>
            <pc:sldMk cId="484719605" sldId="297"/>
            <ac:picMk id="8" creationId="{C0E1EA6A-490C-639A-F6C4-84DB4B75233C}"/>
          </ac:picMkLst>
        </pc:picChg>
        <pc:picChg chg="add mod">
          <ac:chgData name="Thomas Noordeloos" userId="df9f46e9-7760-4f6a-814f-9e8180d7b46a" providerId="ADAL" clId="{524BDC97-B2EA-4496-8891-0769F6F395F0}" dt="2023-09-19T09:48:15.398" v="184" actId="1440"/>
          <ac:picMkLst>
            <pc:docMk/>
            <pc:sldMk cId="484719605" sldId="297"/>
            <ac:picMk id="9" creationId="{A14A68AF-0598-647B-D45E-F284485A4081}"/>
          </ac:picMkLst>
        </pc:picChg>
        <pc:picChg chg="del">
          <ac:chgData name="Thomas Noordeloos" userId="df9f46e9-7760-4f6a-814f-9e8180d7b46a" providerId="ADAL" clId="{524BDC97-B2EA-4496-8891-0769F6F395F0}" dt="2023-09-19T09:46:14.600" v="176" actId="478"/>
          <ac:picMkLst>
            <pc:docMk/>
            <pc:sldMk cId="484719605" sldId="297"/>
            <ac:picMk id="10" creationId="{C621C27C-F865-3904-B3BC-126B9E1C4708}"/>
          </ac:picMkLst>
        </pc:picChg>
      </pc:sldChg>
      <pc:sldChg chg="del">
        <pc:chgData name="Thomas Noordeloos" userId="df9f46e9-7760-4f6a-814f-9e8180d7b46a" providerId="ADAL" clId="{524BDC97-B2EA-4496-8891-0769F6F395F0}" dt="2023-09-19T09:05:04.884" v="2" actId="47"/>
        <pc:sldMkLst>
          <pc:docMk/>
          <pc:sldMk cId="2217753193" sldId="297"/>
        </pc:sldMkLst>
      </pc:sldChg>
      <pc:sldChg chg="addSp delSp modSp add mod">
        <pc:chgData name="Thomas Noordeloos" userId="df9f46e9-7760-4f6a-814f-9e8180d7b46a" providerId="ADAL" clId="{524BDC97-B2EA-4496-8891-0769F6F395F0}" dt="2023-09-19T10:11:44.906" v="236" actId="1076"/>
        <pc:sldMkLst>
          <pc:docMk/>
          <pc:sldMk cId="447121312" sldId="298"/>
        </pc:sldMkLst>
        <pc:spChg chg="del">
          <ac:chgData name="Thomas Noordeloos" userId="df9f46e9-7760-4f6a-814f-9e8180d7b46a" providerId="ADAL" clId="{524BDC97-B2EA-4496-8891-0769F6F395F0}" dt="2023-09-19T10:11:23.903" v="229" actId="478"/>
          <ac:spMkLst>
            <pc:docMk/>
            <pc:sldMk cId="447121312" sldId="298"/>
            <ac:spMk id="14" creationId="{F4FFA32F-7217-5D08-05D7-06B715FF2891}"/>
          </ac:spMkLst>
        </pc:spChg>
        <pc:picChg chg="add mod">
          <ac:chgData name="Thomas Noordeloos" userId="df9f46e9-7760-4f6a-814f-9e8180d7b46a" providerId="ADAL" clId="{524BDC97-B2EA-4496-8891-0769F6F395F0}" dt="2023-09-19T10:11:32.495" v="232" actId="1076"/>
          <ac:picMkLst>
            <pc:docMk/>
            <pc:sldMk cId="447121312" sldId="298"/>
            <ac:picMk id="4" creationId="{C88A4281-A984-3BD0-0E9E-621E22F070EB}"/>
          </ac:picMkLst>
        </pc:picChg>
        <pc:picChg chg="del">
          <ac:chgData name="Thomas Noordeloos" userId="df9f46e9-7760-4f6a-814f-9e8180d7b46a" providerId="ADAL" clId="{524BDC97-B2EA-4496-8891-0769F6F395F0}" dt="2023-09-19T10:11:13.519" v="225" actId="478"/>
          <ac:picMkLst>
            <pc:docMk/>
            <pc:sldMk cId="447121312" sldId="298"/>
            <ac:picMk id="5" creationId="{9D72E646-3D75-C5F2-C712-01DDFD815270}"/>
          </ac:picMkLst>
        </pc:picChg>
        <pc:picChg chg="mod ord">
          <ac:chgData name="Thomas Noordeloos" userId="df9f46e9-7760-4f6a-814f-9e8180d7b46a" providerId="ADAL" clId="{524BDC97-B2EA-4496-8891-0769F6F395F0}" dt="2023-09-19T10:11:44.906" v="236" actId="1076"/>
          <ac:picMkLst>
            <pc:docMk/>
            <pc:sldMk cId="447121312" sldId="298"/>
            <ac:picMk id="9" creationId="{A14A68AF-0598-647B-D45E-F284485A4081}"/>
          </ac:picMkLst>
        </pc:picChg>
      </pc:sldChg>
      <pc:sldChg chg="del">
        <pc:chgData name="Thomas Noordeloos" userId="df9f46e9-7760-4f6a-814f-9e8180d7b46a" providerId="ADAL" clId="{524BDC97-B2EA-4496-8891-0769F6F395F0}" dt="2023-09-19T09:04:36.549" v="1" actId="47"/>
        <pc:sldMkLst>
          <pc:docMk/>
          <pc:sldMk cId="1182064460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35D6E-B0BC-41CC-9AE5-4517654611B8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5591B-A812-4DB8-9622-8067BA33D6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02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591A0-60A4-4847-AF78-F5902E00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37452B-0951-4A8E-A308-0F1DC67E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5F331-83B5-4EAC-B87D-4CC6AA48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01D60-3EB0-4848-9483-BA0B7A38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2EEA5-DFCC-4140-A4BA-7684F9C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0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C9D59A-D458-4DDF-94BA-24798633E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415F9B-FAA3-4C44-A97A-1464DEF4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FD2AF-8CB4-45F1-97D8-4297B01B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FB73D-C98E-4D31-8992-B05E3E63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437391-13BE-45E9-AE69-B660F3A9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4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94600-9DAC-4D92-8597-8AB85823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7AAB87-9E9D-4848-B01F-B686DFFC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25AA0-CCF7-4BA9-BE63-E4E6D9DD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792A8-FDDC-4370-9B77-0D977ABE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20C28A-39F5-413C-AEB2-CCA744B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8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AB93F-D037-4CCB-8B21-F2F48F4A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F5F613-CCBA-40B2-B2E2-8537C79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D08B1D-4D0F-4632-B2CC-189A9504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E51300-EA7D-4A03-B30C-EE3D9765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438FE8-C55B-4E7D-820A-04DB0D9F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3F88EC-826B-45A7-BCC1-8FF2569B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FDB4A-0726-418D-AC69-D038294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A7694-8529-4E68-B4C2-04052E31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FB180-AFE4-4D00-A208-D87655B5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310F7-6ED9-4016-BDEF-02F3CDCF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454CAF-1BDC-49F9-9A71-37EC6D112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CB9E7B-CA38-4CF5-B792-B9B9AD1D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7B29A3-3C01-4965-B6F9-6264E1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B58FCE-5190-4C2C-8297-252D9C3D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7D59E-AD22-4185-BBE5-357BA5A1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7E239D-5E0C-449F-81DF-D7DBEFC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99C400-FC30-49B8-BAD9-C9B20D88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4181-7815-4425-9624-A810A606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8D205-BD52-4479-8D7B-5B94BF97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B03264-8772-4C87-9873-46A5C58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D3F510-7A1C-4D3A-9ACC-357B3B4F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1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6BB1-BA56-4F7E-B5AC-FFAD68F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38D1A-8E36-4D4A-9AFD-A3796AEC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CD43AE-05A6-4D80-8524-F4B0D469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F1BEB8-B227-4DC2-88BD-9C784972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CBC929-F245-4389-9B94-033123B2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DDE71-26EB-4B01-83B5-AD76F28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891FD-1294-4E40-A4FA-045E3104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C01C26-C661-4F67-B009-34A685856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3F6712-826C-49AC-9801-0CE31E43C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48CC51-7422-46FC-A8DC-0AE2255F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57513D-3F4D-4775-8EE5-7110300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F1DF89-CDC4-4602-8256-373B2C0A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0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ED6A740-B005-FDF7-A7B0-EE3B8DA6E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773" y="975133"/>
            <a:ext cx="5059369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200" dirty="0">
                <a:ea typeface="Calibri" pitchFamily="34" charset="0"/>
                <a:cs typeface="Arial" charset="0"/>
              </a:rPr>
              <a:t>Je kunt informatie verzamelen en verwerken.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Je kunt theorie gebruiken als onderbouwing van je advies.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Je kunt innovatieve voorbeelden vinden en in eigen woorden beschrijven die aansluiten bij jullie hoofdvraag en zo input leveren voor het advies.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DE8425-21E9-9BD8-DACD-6B0255A3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774" y="2395837"/>
            <a:ext cx="5082326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Een verslag met daarin uitgewerkte thema’s die belangrijk zijn voor de theoretische onderbouwing van het advies en minimaal 1 innovatief voorbeeld dat aansluit bij jullie hoofdvraag.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3C23AB-F2F8-9B94-F29D-83AE2CE7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48" y="3516839"/>
            <a:ext cx="5088252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 err="1">
                <a:solidFill>
                  <a:srgbClr val="FF2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FF2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</a:t>
            </a: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Lees de casus en bepaal welke thema’s daarbij horen vanuit je specialisatie.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Binnen je eigen specialisatie krijg je input over een aantal thema's. Je werkt voor je eigen specialisatie minimaal 3 thema’s uit die aansluiten bij de casus en hoofdvraag.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Zoek betrouwbare bronnen en lees de voorgestelde bronnen.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Onderzoek en beschrijf daarnaast welke ambities de gemeente Tilburg heeft op deze thema’s.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Werk elk thema uit met de verzamelde theorie, zodat het uiteindelijk kan dienen als onderbouwing voor je advies.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Beschrijf per thema waarom het belangrijk is voor een leefbare stad. </a:t>
            </a:r>
          </a:p>
        </p:txBody>
      </p:sp>
      <p:sp>
        <p:nvSpPr>
          <p:cNvPr id="9" name="Text Box 96">
            <a:extLst>
              <a:ext uri="{FF2B5EF4-FFF2-40B4-BE49-F238E27FC236}">
                <a16:creationId xmlns:a16="http://schemas.microsoft.com/office/drawing/2014/main" id="{39776722-B024-71A4-6E9D-00A38A4BF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0" name="Text Box 103">
            <a:extLst>
              <a:ext uri="{FF2B5EF4-FFF2-40B4-BE49-F238E27FC236}">
                <a16:creationId xmlns:a16="http://schemas.microsoft.com/office/drawing/2014/main" id="{B1B3B45F-95C9-61E2-ACAF-15CAC744D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A86BEFB5-FCEE-21C3-FF7A-C7150A366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2" name="Rechthoek 1">
            <a:extLst>
              <a:ext uri="{FF2B5EF4-FFF2-40B4-BE49-F238E27FC236}">
                <a16:creationId xmlns:a16="http://schemas.microsoft.com/office/drawing/2014/main" id="{2316348D-09DB-96C9-25B9-DD44A6C82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2" y="12223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 b="1" dirty="0">
                <a:latin typeface="Calibri" pitchFamily="34" charset="0"/>
              </a:rPr>
              <a:t>2324 LBS LA2 Trends en ontwikkelingen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891BB98-7015-CD36-B336-BDCA0D382C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805" r="10840"/>
          <a:stretch/>
        </p:blipFill>
        <p:spPr>
          <a:xfrm>
            <a:off x="710907" y="786608"/>
            <a:ext cx="299335" cy="4124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FB4E4A6-CE5C-35A0-89E6-6018F7C9B8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471" y="2272922"/>
            <a:ext cx="263290" cy="32130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B8B2AD-7ED3-7153-4ED8-E898AF67D0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478" y="3547210"/>
            <a:ext cx="266283" cy="4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0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93700"/>
            <a:ext cx="9963150" cy="1325563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 1 - Lifestyle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68977E-863B-9218-AC5C-282F4E787CBA}"/>
              </a:ext>
            </a:extLst>
          </p:cNvPr>
          <p:cNvSpPr txBox="1"/>
          <p:nvPr/>
        </p:nvSpPr>
        <p:spPr>
          <a:xfrm>
            <a:off x="752475" y="1809343"/>
            <a:ext cx="9963150" cy="345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Onderwerp: Route Moerenburg (1) (Lifestyle/water &amp; energie) – Bart van Dalen | 2 groepen van 3 studenten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Hoe kunnen we op de groene route van </a:t>
            </a:r>
            <a:r>
              <a:rPr lang="nl-NL" sz="1800" b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Moerenburg</a:t>
            </a:r>
            <a:r>
              <a:rPr lang="nl-NL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tot </a:t>
            </a:r>
            <a:r>
              <a:rPr lang="nl-NL" sz="1800" b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stadspark Oude Dijk </a:t>
            </a:r>
            <a:r>
              <a:rPr lang="nl-NL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 Tilburg op een laagdrempelige manier mensen aanzetten tot </a:t>
            </a:r>
            <a:r>
              <a:rPr lang="nl-NL" sz="1800" b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bewegen</a:t>
            </a:r>
            <a:r>
              <a:rPr lang="nl-NL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? 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sz="18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Opdracht studenten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Kom met adviezen om op een toegankelijke manier mensen aan te zetten tot beweging langs de </a:t>
            </a:r>
            <a:r>
              <a:rPr lang="nl-NL" sz="1800" b="1" i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groene route </a:t>
            </a:r>
            <a:r>
              <a:rPr lang="nl-NL" sz="1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van Moerenburg tot stadspark Oude Dijk in Tilburg en/of Kom met voorstellen om op een laagdrempelige manier bewustwording te creëren onder mensen met betrekking tot </a:t>
            </a:r>
            <a:r>
              <a:rPr lang="nl-NL" sz="1800" b="1" i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water</a:t>
            </a:r>
            <a:r>
              <a:rPr lang="nl-NL" sz="1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gerelateerde duurzaamheidsaspecten langs de groene route van Moerenburg tot stadspark Oude Dijk in Tilburg.</a:t>
            </a:r>
            <a:r>
              <a:rPr lang="nl-NL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38DCD8E-966E-36E3-DAB2-9FE2CFC30AAF}"/>
              </a:ext>
            </a:extLst>
          </p:cNvPr>
          <p:cNvSpPr txBox="1"/>
          <p:nvPr/>
        </p:nvSpPr>
        <p:spPr>
          <a:xfrm>
            <a:off x="752475" y="6094968"/>
            <a:ext cx="609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/>
              <a:t>6. De opdrachten per specialisatie </a:t>
            </a:r>
          </a:p>
        </p:txBody>
      </p:sp>
    </p:spTree>
    <p:extLst>
      <p:ext uri="{BB962C8B-B14F-4D97-AF65-F5344CB8AC3E}">
        <p14:creationId xmlns:p14="http://schemas.microsoft.com/office/powerpoint/2010/main" val="267062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138B3-2ED5-C54F-80FC-C68161FD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Ambities gemeente Tilburg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3B0FF4-02B4-8629-63EE-CDA8D2E3F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69" t="24652" r="23292" b="35865"/>
          <a:stretch/>
        </p:blipFill>
        <p:spPr>
          <a:xfrm>
            <a:off x="639915" y="2197080"/>
            <a:ext cx="4672864" cy="333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9A9649B-DF12-84AF-B807-F7D2E68A6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1" t="24652" r="8006" b="12405"/>
          <a:stretch/>
        </p:blipFill>
        <p:spPr>
          <a:xfrm>
            <a:off x="4627870" y="1767810"/>
            <a:ext cx="6455065" cy="4052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TheTechSpec Blog: #TechTipTuesday - Lose all CTRL">
            <a:extLst>
              <a:ext uri="{FF2B5EF4-FFF2-40B4-BE49-F238E27FC236}">
                <a16:creationId xmlns:a16="http://schemas.microsoft.com/office/drawing/2014/main" id="{DB1A3BEF-8EE5-66D8-7A64-08E1C7A9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28888"/>
            <a:ext cx="571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138B3-2ED5-C54F-80FC-C68161FD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Ambities gemeente Tilburg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3B0FF4-02B4-8629-63EE-CDA8D2E3F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69" t="24652" r="23292" b="35865"/>
          <a:stretch/>
        </p:blipFill>
        <p:spPr>
          <a:xfrm>
            <a:off x="639915" y="2197080"/>
            <a:ext cx="4672864" cy="333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E126D9-68AD-5AEA-9B60-AD292D30C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234" y="2095314"/>
            <a:ext cx="2953162" cy="266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0E1EA6A-490C-639A-F6C4-84DB4B752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11" y="2095314"/>
            <a:ext cx="2723077" cy="195735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621C27C-F865-3904-B3BC-126B9E1C47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4402"/>
          <a:stretch/>
        </p:blipFill>
        <p:spPr>
          <a:xfrm>
            <a:off x="8711477" y="4585887"/>
            <a:ext cx="2754611" cy="72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2B8C50C5-B705-6A24-3ED0-5D5C18ECF4C2}"/>
              </a:ext>
            </a:extLst>
          </p:cNvPr>
          <p:cNvSpPr txBox="1"/>
          <p:nvPr/>
        </p:nvSpPr>
        <p:spPr>
          <a:xfrm>
            <a:off x="7179799" y="4762685"/>
            <a:ext cx="141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‘Water’</a:t>
            </a:r>
            <a:r>
              <a:rPr lang="nl-NL" dirty="0"/>
              <a:t> </a:t>
            </a:r>
            <a:r>
              <a:rPr lang="nl-NL" b="1" dirty="0"/>
              <a:t>p. 14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A1DDA63-4248-D87C-2E1B-862CAE18BD45}"/>
              </a:ext>
            </a:extLst>
          </p:cNvPr>
          <p:cNvSpPr txBox="1"/>
          <p:nvPr/>
        </p:nvSpPr>
        <p:spPr>
          <a:xfrm>
            <a:off x="9908931" y="3998808"/>
            <a:ext cx="183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‘Bewegen’ </a:t>
            </a:r>
            <a:r>
              <a:rPr lang="nl-NL" b="1" dirty="0"/>
              <a:t>p. 31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4DD04B7-2943-4F83-C10C-DEBF7DFC4403}"/>
              </a:ext>
            </a:extLst>
          </p:cNvPr>
          <p:cNvSpPr txBox="1"/>
          <p:nvPr/>
        </p:nvSpPr>
        <p:spPr>
          <a:xfrm>
            <a:off x="9542011" y="5341897"/>
            <a:ext cx="201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‘Moerenburg’ </a:t>
            </a:r>
            <a:r>
              <a:rPr lang="nl-NL" b="1" dirty="0"/>
              <a:t>p. 81</a:t>
            </a:r>
          </a:p>
        </p:txBody>
      </p:sp>
    </p:spTree>
    <p:extLst>
      <p:ext uri="{BB962C8B-B14F-4D97-AF65-F5344CB8AC3E}">
        <p14:creationId xmlns:p14="http://schemas.microsoft.com/office/powerpoint/2010/main" val="104520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138B3-2ED5-C54F-80FC-C68161FD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Ambities gemeente Tilburg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72E646-3D75-C5F2-C712-01DDFD81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70" y="2277207"/>
            <a:ext cx="3447671" cy="421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14A68AF-0598-647B-D45E-F284485A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303" y="1454882"/>
            <a:ext cx="4317066" cy="504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4FFA32F-7217-5D08-05D7-06B715FF2891}"/>
              </a:ext>
            </a:extLst>
          </p:cNvPr>
          <p:cNvSpPr txBox="1"/>
          <p:nvPr/>
        </p:nvSpPr>
        <p:spPr>
          <a:xfrm>
            <a:off x="1626577" y="1709233"/>
            <a:ext cx="255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tilburg.nl</a:t>
            </a:r>
          </a:p>
        </p:txBody>
      </p:sp>
    </p:spTree>
    <p:extLst>
      <p:ext uri="{BB962C8B-B14F-4D97-AF65-F5344CB8AC3E}">
        <p14:creationId xmlns:p14="http://schemas.microsoft.com/office/powerpoint/2010/main" val="48471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138B3-2ED5-C54F-80FC-C68161FD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Ambities gemeente Tilburg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8A4281-A984-3BD0-0E9E-621E22F0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2" y="1484655"/>
            <a:ext cx="5499638" cy="180226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14A68AF-0598-647B-D45E-F284485A4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515" y="1690688"/>
            <a:ext cx="5618285" cy="41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1213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2c4f0c93-2979-4f27-aab2-70de95932352"/>
    <ds:schemaRef ds:uri="c6f82ce1-f6df-49a5-8b49-cf8409a27aa4"/>
    <ds:schemaRef ds:uri="http://schemas.microsoft.com/office/2006/metadata/properties"/>
    <ds:schemaRef ds:uri="http://schemas.microsoft.com/office/infopath/2007/PartnerControls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9A6C9C03-444D-4A9E-A06E-1E794FA37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330</Words>
  <Application>Microsoft Office PowerPoint</Application>
  <PresentationFormat>Breedbeeld</PresentationFormat>
  <Paragraphs>29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Times New Roman</vt:lpstr>
      <vt:lpstr>Kantoorthema</vt:lpstr>
      <vt:lpstr>PowerPoint-presentatie</vt:lpstr>
      <vt:lpstr>Opdracht 1 - Lifestyle</vt:lpstr>
      <vt:lpstr>Ambities gemeente Tilburg</vt:lpstr>
      <vt:lpstr>Ambities gemeente Tilburg</vt:lpstr>
      <vt:lpstr>Ambities gemeente Tilburg</vt:lpstr>
      <vt:lpstr>Ambities gemeente Tilburg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3</cp:revision>
  <dcterms:created xsi:type="dcterms:W3CDTF">2021-07-07T07:37:45Z</dcterms:created>
  <dcterms:modified xsi:type="dcterms:W3CDTF">2023-09-19T10:12:40Z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